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6"/>
  </p:notesMasterIdLst>
  <p:handoutMasterIdLst>
    <p:handoutMasterId r:id="rId7"/>
  </p:handoutMasterIdLst>
  <p:sldIdLst>
    <p:sldId id="269" r:id="rId2"/>
    <p:sldId id="270" r:id="rId3"/>
    <p:sldId id="271" r:id="rId4"/>
    <p:sldId id="272" r:id="rId5"/>
  </p:sldIdLst>
  <p:sldSz cx="9144000" cy="6858000" type="screen4x3"/>
  <p:notesSz cx="9144000" cy="6858000"/>
  <p:custDataLst>
    <p:tags r:id="rId8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662" autoAdjust="0"/>
  </p:normalViewPr>
  <p:slideViewPr>
    <p:cSldViewPr showGuides="1">
      <p:cViewPr varScale="1">
        <p:scale>
          <a:sx n="68" d="100"/>
          <a:sy n="68" d="100"/>
        </p:scale>
        <p:origin x="1452" y="66"/>
      </p:cViewPr>
      <p:guideLst>
        <p:guide orient="horz" pos="2614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pos="2160"/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4.3.2020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/>
              <a:t>Ünite 9</a:t>
            </a: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/>
              <a:t>KONU İSMİ</a:t>
            </a:r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/>
              <a:t>Yrd. Doç. Dr. …………….</a:t>
            </a:r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/>
              <a:t>KONU BÜYÜK BAŞLIK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/>
              <a:t>Alt Küçük Başlık</a:t>
            </a:r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/>
          </a:p>
          <a:p>
            <a:pPr lv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/>
              <a:t>Ünite 9</a:t>
            </a:r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/>
              <a:t>Teşekkürler</a:t>
            </a:r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/>
              <a:t>Yrd. Doç. Dr. 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/>
              <a:t>KONU BÜYÜK BAŞLIK</a:t>
            </a:r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/>
              <a:t>Alt Küçük Başlık</a:t>
            </a:r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/>
              <a:t>UZEM-ANA BAŞLIK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Metin alanımız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4.3.2020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Uygulama 2 </a:t>
            </a:r>
          </a:p>
          <a:p>
            <a:endParaRPr lang="tr-TR" sz="2400" dirty="0"/>
          </a:p>
          <a:p>
            <a:r>
              <a:rPr lang="tr-TR" sz="2400" dirty="0"/>
              <a:t>X ve Y gemileri çatışması sonucu oluşan hasarlar aşağıdaki gibidir.</a:t>
            </a:r>
          </a:p>
          <a:p>
            <a:r>
              <a:rPr lang="tr-TR" sz="2400" dirty="0"/>
              <a:t> </a:t>
            </a:r>
          </a:p>
          <a:p>
            <a:r>
              <a:rPr lang="tr-TR" sz="2400" dirty="0"/>
              <a:t>X gemisi yük hasarı: 450.000$ </a:t>
            </a:r>
          </a:p>
          <a:p>
            <a:r>
              <a:rPr lang="fi-FI" sz="2400" dirty="0"/>
              <a:t>X gemisi tekne hasarı: 825.000$ </a:t>
            </a:r>
          </a:p>
          <a:p>
            <a:r>
              <a:rPr lang="tr-TR" sz="2400" dirty="0"/>
              <a:t>X gemisi kusuru: %35</a:t>
            </a:r>
          </a:p>
          <a:p>
            <a:r>
              <a:rPr lang="tr-TR" sz="2400" dirty="0"/>
              <a:t> </a:t>
            </a:r>
          </a:p>
          <a:p>
            <a:r>
              <a:rPr lang="es-ES" sz="2400" dirty="0"/>
              <a:t>Y gemisi yük hasarı: 320.000$ </a:t>
            </a:r>
          </a:p>
          <a:p>
            <a:r>
              <a:rPr lang="es-ES" sz="2400" dirty="0"/>
              <a:t>Y gemisi tekne hasarı: 650.000$ </a:t>
            </a:r>
          </a:p>
          <a:p>
            <a:r>
              <a:rPr lang="tr-TR" sz="2400" dirty="0"/>
              <a:t>Y gemisi kusuru: %65</a:t>
            </a:r>
          </a:p>
          <a:p>
            <a:r>
              <a:rPr lang="tr-TR" sz="2400" dirty="0"/>
              <a:t> </a:t>
            </a:r>
          </a:p>
          <a:p>
            <a:r>
              <a:rPr lang="tr-TR" sz="2400" dirty="0"/>
              <a:t>Verilen bilgilere göre gemilerin </a:t>
            </a:r>
            <a:r>
              <a:rPr lang="tr-TR" sz="2400" dirty="0">
                <a:solidFill>
                  <a:srgbClr val="FF0000"/>
                </a:solidFill>
              </a:rPr>
              <a:t>H&amp;M, P&amp;I ve Emtia </a:t>
            </a:r>
            <a:r>
              <a:rPr lang="tr-TR" sz="2400" dirty="0"/>
              <a:t>sigortalarının ödemesi gereken miktarı hesaplayınız. 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3129157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85762" y="188640"/>
            <a:ext cx="875823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err="1"/>
              <a:t>X’in</a:t>
            </a:r>
            <a:r>
              <a:rPr lang="tr-TR" sz="2400" dirty="0"/>
              <a:t> Borcu (Yük): 320.000x0,35=112.000 </a:t>
            </a:r>
          </a:p>
          <a:p>
            <a:r>
              <a:rPr lang="tr-TR" sz="2400" dirty="0" err="1"/>
              <a:t>X’in</a:t>
            </a:r>
            <a:r>
              <a:rPr lang="tr-TR" sz="2400" dirty="0"/>
              <a:t> Borcu (Tekne): 650.000x0,35=227.500 </a:t>
            </a:r>
          </a:p>
          <a:p>
            <a:r>
              <a:rPr lang="tr-TR" sz="2400" dirty="0"/>
              <a:t>Toplam Borç=339.500 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dirty="0"/>
              <a:t>Y’nin Borcu (Yük): 450.000x0.65=292.500 </a:t>
            </a:r>
          </a:p>
          <a:p>
            <a:r>
              <a:rPr lang="tr-TR" sz="2400" dirty="0"/>
              <a:t>Y’nin Borcu (Tekne): 825.000x0,65=536.250 </a:t>
            </a:r>
          </a:p>
          <a:p>
            <a:r>
              <a:rPr lang="tr-TR" sz="2400" dirty="0"/>
              <a:t>Toplam Borç=828.750 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dirty="0"/>
              <a:t>Yük ile ilgili Emtia sigortasının ödeyeceği miktar: </a:t>
            </a:r>
          </a:p>
          <a:p>
            <a:r>
              <a:rPr lang="tr-TR" sz="2400" dirty="0"/>
              <a:t>X Yük: 450.000 – 292.500=157.500 </a:t>
            </a:r>
          </a:p>
          <a:p>
            <a:r>
              <a:rPr lang="tr-TR" sz="2400"/>
              <a:t>Y Yük: 320.000 – 112.000=208.000 </a:t>
            </a:r>
            <a:endParaRPr lang="tr-TR" sz="2400" u="sng" dirty="0"/>
          </a:p>
          <a:p>
            <a:endParaRPr lang="tr-TR" sz="2400" u="sng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66" y="1340768"/>
            <a:ext cx="825817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66" y="3856038"/>
            <a:ext cx="818197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85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Uygulama 2 </a:t>
            </a:r>
          </a:p>
          <a:p>
            <a:endParaRPr lang="tr-TR" sz="2400" dirty="0"/>
          </a:p>
          <a:p>
            <a:r>
              <a:rPr lang="tr-TR" sz="2400" dirty="0"/>
              <a:t>X ve Y gemileri çatışması sonucu oluşan hasarlar aşağıdaki gibidir.</a:t>
            </a:r>
          </a:p>
          <a:p>
            <a:r>
              <a:rPr lang="tr-TR" sz="2400" dirty="0"/>
              <a:t> </a:t>
            </a:r>
          </a:p>
          <a:p>
            <a:r>
              <a:rPr lang="tr-TR" sz="2400" dirty="0"/>
              <a:t>X gemisi yük hasarı: 450.000$ </a:t>
            </a:r>
          </a:p>
          <a:p>
            <a:r>
              <a:rPr lang="fi-FI" sz="2400" dirty="0"/>
              <a:t>X gemisi tekne hasarı: 825.000$ </a:t>
            </a:r>
          </a:p>
          <a:p>
            <a:r>
              <a:rPr lang="tr-TR" sz="2400" dirty="0"/>
              <a:t>X gemisi kusuru: %35</a:t>
            </a:r>
          </a:p>
          <a:p>
            <a:r>
              <a:rPr lang="tr-TR" sz="2400" dirty="0"/>
              <a:t> </a:t>
            </a:r>
          </a:p>
          <a:p>
            <a:r>
              <a:rPr lang="es-ES" sz="2400" dirty="0"/>
              <a:t>Y gemisi yük hasarı: 320.000$ </a:t>
            </a:r>
          </a:p>
          <a:p>
            <a:r>
              <a:rPr lang="es-ES" sz="2400" dirty="0"/>
              <a:t>Y gemisi tekne hasarı: 650.000$ </a:t>
            </a:r>
          </a:p>
          <a:p>
            <a:r>
              <a:rPr lang="tr-TR" sz="2400" dirty="0"/>
              <a:t>Y gemisi kusuru: %65</a:t>
            </a:r>
          </a:p>
          <a:p>
            <a:r>
              <a:rPr lang="tr-TR" sz="2400" dirty="0"/>
              <a:t> </a:t>
            </a:r>
          </a:p>
          <a:p>
            <a:r>
              <a:rPr lang="tr-TR" sz="2400" dirty="0"/>
              <a:t>Verilen bilgilere göre gemilerin </a:t>
            </a:r>
            <a:r>
              <a:rPr lang="tr-TR" sz="2400" dirty="0">
                <a:solidFill>
                  <a:srgbClr val="FF0000"/>
                </a:solidFill>
              </a:rPr>
              <a:t>H&amp;M, P&amp;I ve Emtia </a:t>
            </a:r>
            <a:r>
              <a:rPr lang="tr-TR" sz="2400" dirty="0"/>
              <a:t>sigortalarının ödemesi gereken miktarı hesaplayınız. 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2598720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85762" y="188640"/>
            <a:ext cx="875823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err="1"/>
              <a:t>X’in</a:t>
            </a:r>
            <a:r>
              <a:rPr lang="tr-TR" sz="2400" dirty="0"/>
              <a:t> Borcu (Yük): 320.000x0,35=112.000 </a:t>
            </a:r>
          </a:p>
          <a:p>
            <a:r>
              <a:rPr lang="tr-TR" sz="2400" dirty="0" err="1"/>
              <a:t>X’in</a:t>
            </a:r>
            <a:r>
              <a:rPr lang="tr-TR" sz="2400" dirty="0"/>
              <a:t> Borcu (Tekne): 650.000x0,35=227.500 </a:t>
            </a:r>
          </a:p>
          <a:p>
            <a:r>
              <a:rPr lang="tr-TR" sz="2400" dirty="0"/>
              <a:t>Toplam Borç=339.500 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dirty="0"/>
              <a:t>Y’nin Borcu (Yük): 450.000x0.65=292.500 </a:t>
            </a:r>
          </a:p>
          <a:p>
            <a:r>
              <a:rPr lang="tr-TR" sz="2400" dirty="0"/>
              <a:t>Y’nin Borcu (Tekne): 825.000x0,65=536.250 </a:t>
            </a:r>
          </a:p>
          <a:p>
            <a:r>
              <a:rPr lang="tr-TR" sz="2400" dirty="0"/>
              <a:t>Toplam Borç=828.750 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dirty="0"/>
              <a:t>Yük ile ilgili Emtia sigortasının ödeyeceği miktar: </a:t>
            </a:r>
          </a:p>
          <a:p>
            <a:r>
              <a:rPr lang="tr-TR" sz="2400" dirty="0"/>
              <a:t>X Yük: 450.000 – 292.500=157.500 </a:t>
            </a:r>
          </a:p>
          <a:p>
            <a:r>
              <a:rPr lang="tr-TR" sz="2400"/>
              <a:t>Y Yük: 320.000 – 112.000=208.000 </a:t>
            </a:r>
            <a:endParaRPr lang="tr-TR" sz="2400" u="sng" dirty="0"/>
          </a:p>
          <a:p>
            <a:endParaRPr lang="tr-TR" sz="2400" u="sng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66" y="1340768"/>
            <a:ext cx="825817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66" y="3856038"/>
            <a:ext cx="818197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3631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2514</TotalTime>
  <Words>262</Words>
  <Application>Microsoft Office PowerPoint</Application>
  <PresentationFormat>Ekran Gösterisi (4:3)</PresentationFormat>
  <Paragraphs>62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Myriad Pro</vt:lpstr>
      <vt:lpstr>Sunu1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User</cp:lastModifiedBy>
  <cp:revision>278</cp:revision>
  <dcterms:created xsi:type="dcterms:W3CDTF">2013-07-18T08:50:31Z</dcterms:created>
  <dcterms:modified xsi:type="dcterms:W3CDTF">2020-03-04T13:35:48Z</dcterms:modified>
</cp:coreProperties>
</file>